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4572000" cy="6400800"/>
  <p:notesSz cx="6858000" cy="9144000"/>
  <p:defaultTextStyle>
    <a:defPPr>
      <a:defRPr lang="en-US"/>
    </a:defPPr>
    <a:lvl1pPr marL="0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456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6912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368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3826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282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0738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194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7650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178" y="870"/>
      </p:cViewPr>
      <p:guideLst>
        <p:guide orient="horz" pos="2016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988396"/>
            <a:ext cx="3886200" cy="1372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7120"/>
            <a:ext cx="32004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3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4" y="120017"/>
            <a:ext cx="257176" cy="2548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1" y="120017"/>
            <a:ext cx="695326" cy="2548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" y="4113109"/>
            <a:ext cx="3886200" cy="127127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" y="2712933"/>
            <a:ext cx="3886200" cy="14001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69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403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38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2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07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1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76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" y="696385"/>
            <a:ext cx="476250" cy="197209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696385"/>
            <a:ext cx="476250" cy="197209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328"/>
            <a:ext cx="4114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432772"/>
            <a:ext cx="2020094" cy="5971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456" indent="0">
              <a:buNone/>
              <a:defRPr sz="1400" b="1"/>
            </a:lvl2pPr>
            <a:lvl3pPr marL="626912" indent="0">
              <a:buNone/>
              <a:defRPr sz="1200" b="1"/>
            </a:lvl3pPr>
            <a:lvl4pPr marL="940368" indent="0">
              <a:buNone/>
              <a:defRPr sz="1000" b="1"/>
            </a:lvl4pPr>
            <a:lvl5pPr marL="1253826" indent="0">
              <a:buNone/>
              <a:defRPr sz="1000" b="1"/>
            </a:lvl5pPr>
            <a:lvl6pPr marL="1567282" indent="0">
              <a:buNone/>
              <a:defRPr sz="1000" b="1"/>
            </a:lvl6pPr>
            <a:lvl7pPr marL="1880738" indent="0">
              <a:buNone/>
              <a:defRPr sz="1000" b="1"/>
            </a:lvl7pPr>
            <a:lvl8pPr marL="2194194" indent="0">
              <a:buNone/>
              <a:defRPr sz="1000" b="1"/>
            </a:lvl8pPr>
            <a:lvl9pPr marL="2507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029884"/>
            <a:ext cx="2020094" cy="36878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" y="1432772"/>
            <a:ext cx="2020888" cy="5971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456" indent="0">
              <a:buNone/>
              <a:defRPr sz="1400" b="1"/>
            </a:lvl2pPr>
            <a:lvl3pPr marL="626912" indent="0">
              <a:buNone/>
              <a:defRPr sz="1200" b="1"/>
            </a:lvl3pPr>
            <a:lvl4pPr marL="940368" indent="0">
              <a:buNone/>
              <a:defRPr sz="1000" b="1"/>
            </a:lvl4pPr>
            <a:lvl5pPr marL="1253826" indent="0">
              <a:buNone/>
              <a:defRPr sz="1000" b="1"/>
            </a:lvl5pPr>
            <a:lvl6pPr marL="1567282" indent="0">
              <a:buNone/>
              <a:defRPr sz="1000" b="1"/>
            </a:lvl6pPr>
            <a:lvl7pPr marL="1880738" indent="0">
              <a:buNone/>
              <a:defRPr sz="1000" b="1"/>
            </a:lvl7pPr>
            <a:lvl8pPr marL="2194194" indent="0">
              <a:buNone/>
              <a:defRPr sz="1000" b="1"/>
            </a:lvl8pPr>
            <a:lvl9pPr marL="2507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" y="2029884"/>
            <a:ext cx="2020888" cy="36878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846"/>
            <a:ext cx="1504156" cy="108458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4" y="254847"/>
            <a:ext cx="2555876" cy="54629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39427"/>
            <a:ext cx="1504156" cy="4378326"/>
          </a:xfrm>
        </p:spPr>
        <p:txBody>
          <a:bodyPr/>
          <a:lstStyle>
            <a:lvl1pPr marL="0" indent="0">
              <a:buNone/>
              <a:defRPr sz="1000"/>
            </a:lvl1pPr>
            <a:lvl2pPr marL="313456" indent="0">
              <a:buNone/>
              <a:defRPr sz="800"/>
            </a:lvl2pPr>
            <a:lvl3pPr marL="626912" indent="0">
              <a:buNone/>
              <a:defRPr sz="600"/>
            </a:lvl3pPr>
            <a:lvl4pPr marL="940368" indent="0">
              <a:buNone/>
              <a:defRPr sz="600"/>
            </a:lvl4pPr>
            <a:lvl5pPr marL="1253826" indent="0">
              <a:buNone/>
              <a:defRPr sz="600"/>
            </a:lvl5pPr>
            <a:lvl6pPr marL="1567282" indent="0">
              <a:buNone/>
              <a:defRPr sz="600"/>
            </a:lvl6pPr>
            <a:lvl7pPr marL="1880738" indent="0">
              <a:buNone/>
              <a:defRPr sz="600"/>
            </a:lvl7pPr>
            <a:lvl8pPr marL="2194194" indent="0">
              <a:buNone/>
              <a:defRPr sz="600"/>
            </a:lvl8pPr>
            <a:lvl9pPr marL="25076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4480560"/>
            <a:ext cx="2743200" cy="52895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571924"/>
            <a:ext cx="2743200" cy="3840480"/>
          </a:xfrm>
        </p:spPr>
        <p:txBody>
          <a:bodyPr/>
          <a:lstStyle>
            <a:lvl1pPr marL="0" indent="0">
              <a:buNone/>
              <a:defRPr sz="2200"/>
            </a:lvl1pPr>
            <a:lvl2pPr marL="313456" indent="0">
              <a:buNone/>
              <a:defRPr sz="2000"/>
            </a:lvl2pPr>
            <a:lvl3pPr marL="626912" indent="0">
              <a:buNone/>
              <a:defRPr sz="1600"/>
            </a:lvl3pPr>
            <a:lvl4pPr marL="940368" indent="0">
              <a:buNone/>
              <a:defRPr sz="1400"/>
            </a:lvl4pPr>
            <a:lvl5pPr marL="1253826" indent="0">
              <a:buNone/>
              <a:defRPr sz="1400"/>
            </a:lvl5pPr>
            <a:lvl6pPr marL="1567282" indent="0">
              <a:buNone/>
              <a:defRPr sz="1400"/>
            </a:lvl6pPr>
            <a:lvl7pPr marL="1880738" indent="0">
              <a:buNone/>
              <a:defRPr sz="1400"/>
            </a:lvl7pPr>
            <a:lvl8pPr marL="2194194" indent="0">
              <a:buNone/>
              <a:defRPr sz="1400"/>
            </a:lvl8pPr>
            <a:lvl9pPr marL="2507650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5009516"/>
            <a:ext cx="2743200" cy="751204"/>
          </a:xfrm>
        </p:spPr>
        <p:txBody>
          <a:bodyPr/>
          <a:lstStyle>
            <a:lvl1pPr marL="0" indent="0">
              <a:buNone/>
              <a:defRPr sz="1000"/>
            </a:lvl1pPr>
            <a:lvl2pPr marL="313456" indent="0">
              <a:buNone/>
              <a:defRPr sz="800"/>
            </a:lvl2pPr>
            <a:lvl3pPr marL="626912" indent="0">
              <a:buNone/>
              <a:defRPr sz="600"/>
            </a:lvl3pPr>
            <a:lvl4pPr marL="940368" indent="0">
              <a:buNone/>
              <a:defRPr sz="600"/>
            </a:lvl4pPr>
            <a:lvl5pPr marL="1253826" indent="0">
              <a:buNone/>
              <a:defRPr sz="600"/>
            </a:lvl5pPr>
            <a:lvl6pPr marL="1567282" indent="0">
              <a:buNone/>
              <a:defRPr sz="600"/>
            </a:lvl6pPr>
            <a:lvl7pPr marL="1880738" indent="0">
              <a:buNone/>
              <a:defRPr sz="600"/>
            </a:lvl7pPr>
            <a:lvl8pPr marL="2194194" indent="0">
              <a:buNone/>
              <a:defRPr sz="600"/>
            </a:lvl8pPr>
            <a:lvl9pPr marL="25076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56328"/>
            <a:ext cx="4114800" cy="1066800"/>
          </a:xfrm>
          <a:prstGeom prst="rect">
            <a:avLst/>
          </a:prstGeom>
        </p:spPr>
        <p:txBody>
          <a:bodyPr vert="horz" lIns="62692" tIns="31346" rIns="62692" bIns="313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3520"/>
            <a:ext cx="4114800" cy="4224232"/>
          </a:xfrm>
          <a:prstGeom prst="rect">
            <a:avLst/>
          </a:prstGeom>
        </p:spPr>
        <p:txBody>
          <a:bodyPr vert="horz" lIns="62692" tIns="31346" rIns="62692" bIns="313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932594"/>
            <a:ext cx="1066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5932594"/>
            <a:ext cx="1447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5932594"/>
            <a:ext cx="1066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56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092" indent="-235092" algn="l" defTabSz="3134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66" indent="-195910" algn="l" defTabSz="31345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40" indent="-156728" algn="l" defTabSz="31345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98" indent="-156728" algn="l" defTabSz="313456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554" indent="-156728" algn="l" defTabSz="313456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010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466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922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378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456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12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368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3826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282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0738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194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7650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4572000" cy="6400800"/>
            <a:chOff x="0" y="0"/>
            <a:chExt cx="4572000" cy="64008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91581" y="3219451"/>
              <a:ext cx="2267712" cy="314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754" y="3224198"/>
              <a:ext cx="2267712" cy="314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172" y="47060"/>
              <a:ext cx="2267712" cy="314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47631"/>
              <a:ext cx="2267712" cy="314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3200400"/>
              <a:ext cx="45720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78884" y="0"/>
              <a:ext cx="0" cy="6400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3939" r="409" b="11171"/>
            <a:stretch/>
          </p:blipFill>
          <p:spPr>
            <a:xfrm>
              <a:off x="210715" y="591837"/>
              <a:ext cx="1888393" cy="21488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3939" r="409" b="11171"/>
            <a:stretch/>
          </p:blipFill>
          <p:spPr>
            <a:xfrm>
              <a:off x="2482831" y="591837"/>
              <a:ext cx="1888393" cy="21488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3939" r="409" b="11171"/>
            <a:stretch/>
          </p:blipFill>
          <p:spPr>
            <a:xfrm rot="10800000">
              <a:off x="201190" y="3668487"/>
              <a:ext cx="1888393" cy="21488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1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3939" r="409" b="11171"/>
            <a:stretch/>
          </p:blipFill>
          <p:spPr>
            <a:xfrm rot="10800000">
              <a:off x="2482831" y="3673234"/>
              <a:ext cx="1888393" cy="2148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94761" y="3211722"/>
            <a:ext cx="2267712" cy="3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883" y="3210474"/>
            <a:ext cx="2267712" cy="3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97" y="32196"/>
            <a:ext cx="2267712" cy="3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42"/>
            <a:ext cx="2267712" cy="3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278884" y="0"/>
            <a:ext cx="0" cy="6400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200400"/>
            <a:ext cx="4572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TONRA</dc:creator>
  <cp:lastModifiedBy>James Tonra</cp:lastModifiedBy>
  <cp:revision>18</cp:revision>
  <cp:lastPrinted>2012-01-18T14:17:50Z</cp:lastPrinted>
  <dcterms:created xsi:type="dcterms:W3CDTF">2012-01-18T04:22:14Z</dcterms:created>
  <dcterms:modified xsi:type="dcterms:W3CDTF">2012-03-13T00:09:51Z</dcterms:modified>
</cp:coreProperties>
</file>